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2"/>
  </p:sldMasterIdLst>
  <p:sldIdLst>
    <p:sldId id="262" r:id="rId3"/>
    <p:sldId id="273" r:id="rId4"/>
    <p:sldId id="271" r:id="rId5"/>
    <p:sldId id="268" r:id="rId6"/>
    <p:sldId id="270" r:id="rId7"/>
    <p:sldId id="27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385BFA-195E-4E9F-9E8A-86900EEC6D5D}">
      <p14:sectionPr xmlns:p14="http://schemas.microsoft.com/office/powerpoint/2007/7/12/main" xmlns="">
        <p14:section name="Untitled Section" slideIdLst="262 273 271 263 265 266 268 270" id="{71597AC3-AE8F-4903-B6E0-EB6847BC16B8}"/>
      </p14:sectionPr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07/7/12/main" xmlns="">
          <a:srgbClr xmlns:mc="http://schemas.openxmlformats.org/markup-compatibility/2006" xmlns:a14="http://schemas.microsoft.com/office/drawing/2007/7/7/main" val="FF0000" mc:Ignorable=""/>
        </p14:laserClr>
      </p:ext>
      <p:ext uri="{2FDB2607-1784-4EEB-B798-7EB5836EED8A}">
        <p14:showMediaCtrls xmlns:p14="http://schemas.microsoft.com/office/powerpoint/2007/7/12/main" xmlns="" val="1"/>
      </p:ext>
    </p:extLst>
  </p:showPr>
  <p:clrMru>
    <a:srgbClr val="FF3300"/>
  </p:clrMru>
  <p:extLst>
    <p:ext uri="{E76CE94A-603C-4142-B9EB-6D1370010A27}">
      <p14:discardImageEditData xmlns:p14="http://schemas.microsoft.com/office/powerpoint/2007/7/12/main" xmlns="" val="0"/>
    </p:ext>
    <p:ext uri="{D31A062A-798A-4329-ABDD-BBA856620510}">
      <p14:defaultImageDpi xmlns:p14="http://schemas.microsoft.com/office/powerpoint/2007/7/12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588" autoAdjust="0"/>
    <p:restoredTop sz="94662" autoAdjust="0"/>
  </p:normalViewPr>
  <p:slideViewPr>
    <p:cSldViewPr>
      <p:cViewPr varScale="1">
        <p:scale>
          <a:sx n="50" d="100"/>
          <a:sy n="50" d="100"/>
        </p:scale>
        <p:origin x="-7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AF6DE5C9-022E-46F9-8D1F-6FDBC7ED0E2F}" type="datetimeFigureOut">
              <a:rPr lang="en-US" smtClean="0"/>
              <a:pPr/>
              <a:t>1/10/2011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1/10/2011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1/10/2011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1/10/2011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1/10/2011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1/10/2011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1/10/2011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1/10/2011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1/10/2011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1/10/2011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5C9-022E-46F9-8D1F-6FDBC7ED0E2F}" type="datetimeFigureOut">
              <a:rPr lang="en-US" smtClean="0"/>
              <a:pPr/>
              <a:t>1/10/2011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 cstate="print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AF6DE5C9-022E-46F9-8D1F-6FDBC7ED0E2F}" type="datetimeFigureOut">
              <a:rPr lang="en-US" smtClean="0"/>
              <a:pPr/>
              <a:t>1/10/2011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21E88096-9E3E-480C-B49F-C9DD656A3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0"/>
            <a:ext cx="7772400" cy="1470025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Adorable" pitchFamily="66" charset="0"/>
              </a:rPr>
              <a:t>WELCOME TO</a:t>
            </a:r>
            <a:endParaRPr lang="en-US" sz="4800" b="1" dirty="0">
              <a:solidFill>
                <a:schemeClr val="bg1"/>
              </a:solidFill>
              <a:latin typeface="Adorable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8153400" cy="175260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Base 05" pitchFamily="2" charset="0"/>
              </a:rPr>
              <a:t>THE BRIDE ASSEMBLY</a:t>
            </a:r>
            <a:endParaRPr lang="en-US" sz="4400" dirty="0">
              <a:solidFill>
                <a:schemeClr val="tx2">
                  <a:lumMod val="50000"/>
                  <a:lumOff val="50000"/>
                </a:schemeClr>
              </a:solidFill>
              <a:latin typeface="Base 05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0" y="3276600"/>
            <a:ext cx="8077200" cy="230832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00206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Make sure you</a:t>
            </a:r>
          </a:p>
          <a:p>
            <a:pPr algn="ctr"/>
            <a:r>
              <a:rPr lang="en-US" sz="4800" dirty="0" smtClean="0">
                <a:solidFill>
                  <a:srgbClr val="00206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have a copy of today’s</a:t>
            </a:r>
          </a:p>
          <a:p>
            <a:pPr algn="ctr"/>
            <a:r>
              <a:rPr lang="en-US" sz="4800" dirty="0" smtClean="0">
                <a:solidFill>
                  <a:srgbClr val="00206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BULLETIN</a:t>
            </a:r>
          </a:p>
        </p:txBody>
      </p:sp>
    </p:spTree>
    <p:extLst>
      <p:ext uri="{BB962C8B-B14F-4D97-AF65-F5344CB8AC3E}">
        <p14:creationId xmlns:p14="http://schemas.microsoft.com/office/powerpoint/2007/7/12/main" xmlns="" val="3867837847"/>
      </p:ext>
    </p:extLst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0"/>
            <a:ext cx="7772400" cy="1470025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Adorable" pitchFamily="66" charset="0"/>
              </a:rPr>
              <a:t>WELCOME TO</a:t>
            </a:r>
            <a:endParaRPr lang="en-US" sz="4800" b="1" dirty="0">
              <a:solidFill>
                <a:schemeClr val="bg1"/>
              </a:solidFill>
              <a:latin typeface="Adorable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8153400" cy="175260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Base 05" pitchFamily="2" charset="0"/>
              </a:rPr>
              <a:t>THE BRIDE ASSEMBLY</a:t>
            </a:r>
            <a:endParaRPr lang="en-US" sz="4400" dirty="0">
              <a:solidFill>
                <a:schemeClr val="tx2">
                  <a:lumMod val="50000"/>
                  <a:lumOff val="50000"/>
                </a:schemeClr>
              </a:solidFill>
              <a:latin typeface="Base 05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76400" y="3276600"/>
            <a:ext cx="8077200" cy="230832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00206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Our Tuesday</a:t>
            </a:r>
          </a:p>
          <a:p>
            <a:pPr algn="ctr"/>
            <a:r>
              <a:rPr lang="en-US" sz="4800" dirty="0" smtClean="0">
                <a:solidFill>
                  <a:srgbClr val="00206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Shiloh </a:t>
            </a:r>
            <a:r>
              <a:rPr lang="en-US" sz="4800" dirty="0" err="1" smtClean="0">
                <a:solidFill>
                  <a:srgbClr val="00206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Programme</a:t>
            </a:r>
            <a:endParaRPr lang="en-US" sz="4800" dirty="0" smtClean="0">
              <a:solidFill>
                <a:srgbClr val="00206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sz="4800" dirty="0" smtClean="0">
                <a:solidFill>
                  <a:srgbClr val="00206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Adobe Caslon Pro Bold" pitchFamily="18" charset="0"/>
                <a:cs typeface="Aharoni" pitchFamily="2" charset="-79"/>
              </a:rPr>
              <a:t>8:00AM</a:t>
            </a:r>
            <a:endParaRPr lang="en-US" sz="4800" dirty="0">
              <a:solidFill>
                <a:srgbClr val="00206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Adobe Caslon Pro Bold" pitchFamily="18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07/7/12/main" xmlns="" val="11905902"/>
      </p:ext>
    </p:extLst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0"/>
            <a:ext cx="7772400" cy="1470025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Adorable" pitchFamily="66" charset="0"/>
              </a:rPr>
              <a:t>WELCOME TO</a:t>
            </a:r>
            <a:endParaRPr lang="en-US" sz="4800" b="1" dirty="0">
              <a:solidFill>
                <a:schemeClr val="bg1"/>
              </a:solidFill>
              <a:latin typeface="Adorable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8153400" cy="175260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Base 05" pitchFamily="2" charset="0"/>
              </a:rPr>
              <a:t>THE BRIDE ASSEMBLY</a:t>
            </a:r>
            <a:endParaRPr lang="en-US" sz="4400" dirty="0">
              <a:solidFill>
                <a:schemeClr val="tx2">
                  <a:lumMod val="50000"/>
                  <a:lumOff val="50000"/>
                </a:schemeClr>
              </a:solidFill>
              <a:latin typeface="Base 05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0" y="3124200"/>
            <a:ext cx="8077200" cy="3046988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00206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Our Thursday</a:t>
            </a:r>
          </a:p>
          <a:p>
            <a:pPr algn="ctr"/>
            <a:r>
              <a:rPr lang="en-US" sz="4800" dirty="0" smtClean="0">
                <a:solidFill>
                  <a:srgbClr val="00206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Business Breakthrough </a:t>
            </a:r>
            <a:r>
              <a:rPr lang="en-US" sz="4800" dirty="0" err="1" smtClean="0">
                <a:solidFill>
                  <a:srgbClr val="00206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Programme</a:t>
            </a:r>
            <a:endParaRPr lang="en-US" sz="4800" dirty="0" smtClean="0">
              <a:solidFill>
                <a:srgbClr val="00206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sz="4800" dirty="0" smtClean="0">
                <a:solidFill>
                  <a:srgbClr val="00206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Adobe Caslon Pro Bold" pitchFamily="18" charset="0"/>
                <a:cs typeface="Aharoni" pitchFamily="2" charset="-79"/>
              </a:rPr>
              <a:t>8:00AM</a:t>
            </a:r>
            <a:endParaRPr lang="en-US" sz="4800" dirty="0">
              <a:solidFill>
                <a:srgbClr val="00206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Adobe Caslon Pro Bold" pitchFamily="18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07/7/12/main" xmlns="" val="2702893883"/>
      </p:ext>
    </p:extLst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0"/>
            <a:ext cx="7772400" cy="1470025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Adorable" pitchFamily="66" charset="0"/>
              </a:rPr>
              <a:t>WELCOME TO</a:t>
            </a:r>
            <a:endParaRPr lang="en-US" sz="4800" b="1" dirty="0">
              <a:solidFill>
                <a:schemeClr val="bg1"/>
              </a:solidFill>
              <a:latin typeface="Adorable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8153400" cy="175260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Base 05" pitchFamily="2" charset="0"/>
              </a:rPr>
              <a:t>THE BRIDE ASSEMBLY</a:t>
            </a:r>
            <a:endParaRPr lang="en-US" sz="4400" dirty="0">
              <a:solidFill>
                <a:schemeClr val="tx2">
                  <a:lumMod val="50000"/>
                  <a:lumOff val="50000"/>
                </a:schemeClr>
              </a:solidFill>
              <a:latin typeface="Base 05" pitchFamily="2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>
            <a:off x="381000" y="2286000"/>
            <a:ext cx="8077200" cy="3962400"/>
          </a:xfrm>
          <a:prstGeom prst="round2DiagRect">
            <a:avLst/>
          </a:prstGeom>
          <a:blipFill>
            <a:blip r:embed="rId2" cstate="print"/>
            <a:tile tx="0" ty="0" sx="100000" sy="100000" flip="none" algn="tl"/>
          </a:blip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2667000"/>
            <a:ext cx="7391400" cy="34778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haroni" pitchFamily="2" charset="-79"/>
                <a:cs typeface="Aharoni" pitchFamily="2" charset="-79"/>
              </a:rPr>
              <a:t>Those wishing to see our ministers should do so on Tuesday. Those concerned are to pick up and complete same forms.</a:t>
            </a:r>
            <a:endParaRPr lang="en-US" sz="4400" dirty="0">
              <a:solidFill>
                <a:schemeClr val="accent2">
                  <a:lumMod val="20000"/>
                  <a:lumOff val="8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07/7/12/main" xmlns="" val="3825452813"/>
      </p:ext>
    </p:extLst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0"/>
            <a:ext cx="7772400" cy="1470025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Adorable" pitchFamily="66" charset="0"/>
              </a:rPr>
              <a:t>WELCOME TO</a:t>
            </a:r>
            <a:endParaRPr lang="en-US" sz="4800" b="1" dirty="0">
              <a:solidFill>
                <a:schemeClr val="bg1"/>
              </a:solidFill>
              <a:latin typeface="Adorable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8153400" cy="175260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Base 05" pitchFamily="2" charset="0"/>
              </a:rPr>
              <a:t>THE BRIDE ASSEMBLY</a:t>
            </a:r>
            <a:endParaRPr lang="en-US" sz="4400" dirty="0">
              <a:solidFill>
                <a:schemeClr val="tx2">
                  <a:lumMod val="50000"/>
                  <a:lumOff val="50000"/>
                </a:schemeClr>
              </a:solidFill>
              <a:latin typeface="Base 05" pitchFamily="2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>
            <a:off x="381000" y="2286000"/>
            <a:ext cx="8077200" cy="3962400"/>
          </a:xfrm>
          <a:prstGeom prst="round2DiagRect">
            <a:avLst/>
          </a:prstGeom>
          <a:blipFill>
            <a:blip r:embed="rId2" cstate="print"/>
            <a:tile tx="0" ty="0" sx="100000" sy="100000" flip="none" algn="tl"/>
          </a:blip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2895600"/>
            <a:ext cx="7391400" cy="34163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Aharoni" pitchFamily="2" charset="-79"/>
                <a:cs typeface="Aharoni" pitchFamily="2" charset="-79"/>
              </a:rPr>
              <a:t>Pastor Jonathan has been appointed as Special Assistant to the overseer.</a:t>
            </a:r>
            <a:endParaRPr lang="en-US" sz="5400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07/7/12/main" xmlns="" val="1882377520"/>
      </p:ext>
    </p:extLst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0"/>
            <a:ext cx="7772400" cy="1470025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Adorable" pitchFamily="66" charset="0"/>
              </a:rPr>
              <a:t>WELCOME TO</a:t>
            </a:r>
            <a:endParaRPr lang="en-US" sz="4800" b="1" dirty="0">
              <a:solidFill>
                <a:schemeClr val="bg1"/>
              </a:solidFill>
              <a:latin typeface="Adorable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8153400" cy="175260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Base 05" pitchFamily="2" charset="0"/>
              </a:rPr>
              <a:t>THE BRIDE ASSEMBLY</a:t>
            </a:r>
            <a:endParaRPr lang="en-US" sz="4400" dirty="0">
              <a:solidFill>
                <a:schemeClr val="tx2">
                  <a:lumMod val="50000"/>
                  <a:lumOff val="50000"/>
                </a:schemeClr>
              </a:solidFill>
              <a:latin typeface="Base 05" pitchFamily="2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>
            <a:off x="381000" y="2286000"/>
            <a:ext cx="8077200" cy="3962400"/>
          </a:xfrm>
          <a:prstGeom prst="round2DiagRect">
            <a:avLst/>
          </a:prstGeom>
          <a:blipFill>
            <a:blip r:embed="rId2" cstate="print"/>
            <a:tile tx="0" ty="0" sx="100000" sy="100000" flip="none" algn="tl"/>
          </a:blip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2895600"/>
            <a:ext cx="7391400" cy="34163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Aharoni" pitchFamily="2" charset="-79"/>
                <a:cs typeface="Aharoni" pitchFamily="2" charset="-79"/>
              </a:rPr>
              <a:t>Today’s sermon is now available at the tape stand. Get your copy now</a:t>
            </a:r>
            <a:endParaRPr lang="en-US" sz="5400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07/7/12/main" xmlns="" val="1882377520"/>
      </p:ext>
    </p:extLst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1500" advClick="0" advTm="9000">
        <p:split dir="in"/>
      </p:transition>
    </mc:Choice>
    <mc:Fallback>
      <p:transition spd="slow" advClick="0" advTm="9000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Last Modified</outs:displayName>
      <outs:dateTime>2010-08-08T08:12:10Z</outs:dateTime>
      <outs:isPinned>true</outs:isPinned>
    </outs:relatedDate>
    <outs:relatedDate>
      <outs:type>2</outs:type>
      <outs:displayName>Created</outs:displayName>
      <outs:dateTime>2010-07-04T06:43:07Z</outs:dateTime>
      <outs:isPinned>true</outs:isPinned>
    </outs:relatedDate>
    <outs:relatedDate>
      <outs:type>4</outs:type>
      <outs:displayName>Last Printed</outs:displayName>
      <outs:dateTime/>
      <outs:isPinned>true</outs:isPinned>
    </outs:relatedDate>
  </outs:relatedDates>
  <outs:relatedDocuments>
    <outs:relatedDocument>
      <outs:type>2</outs:type>
      <outs:displayName>Other documents in current folder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ONLINE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ONLINE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81E9FBEC-EBF8-4D40-B8F1-CE2805191C9E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TC101790492[[fn=Sketchbook]]</Template>
  <TotalTime>2396</TotalTime>
  <Words>99</Words>
  <Application>Microsoft Office PowerPoint</Application>
  <PresentationFormat>On-screen Show (4:3)</PresentationFormat>
  <Paragraphs>24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Sketchbook</vt:lpstr>
      <vt:lpstr>WELCOME TO</vt:lpstr>
      <vt:lpstr>WELCOME TO</vt:lpstr>
      <vt:lpstr>WELCOME TO</vt:lpstr>
      <vt:lpstr>WELCOME TO</vt:lpstr>
      <vt:lpstr>WELCOME TO</vt:lpstr>
      <vt:lpstr>WELCOME TO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ONLINE</dc:creator>
  <cp:lastModifiedBy>Online</cp:lastModifiedBy>
  <cp:revision>32</cp:revision>
  <dcterms:created xsi:type="dcterms:W3CDTF">2010-07-04T06:43:07Z</dcterms:created>
  <dcterms:modified xsi:type="dcterms:W3CDTF">2011-01-10T12:32:45Z</dcterms:modified>
</cp:coreProperties>
</file>